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16" d="100"/>
          <a:sy n="116" d="100"/>
        </p:scale>
        <p:origin x="8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49FDAB-424D-A914-0362-3732CBAFD1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A1285D2-85E5-6A89-47F6-C7867A6EF9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9F51A90-5B2C-CF80-FDAC-79AFD4EB8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A982-9049-6F49-B8B7-8A7E9D54C8DA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87F0D1E-6C4B-51AA-BDE4-F8CB9D2C5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273D507-5A53-DDC4-E5AE-A377FF101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28568-842C-994A-9A06-BBFB40C05D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8865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5386C8-DCBA-BFD4-DBB1-04D22F64A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CAB3EF1-B0F9-30E3-DD01-4FAD4AD6F6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3CC962E-3C33-B78D-06E7-C5F4DACC1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A982-9049-6F49-B8B7-8A7E9D54C8DA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61A8AAA-3F95-93E5-7E67-934677C26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18351B5-2435-8A1E-C988-69AB76F10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28568-842C-994A-9A06-BBFB40C05D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3851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EFF2766D-CEF6-F786-506C-B7D99D3E52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FE69397-638C-4C68-3BAF-2E9A196704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41B625A-DEF6-47A5-CFDD-3E8B15E2E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A982-9049-6F49-B8B7-8A7E9D54C8DA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C02ABD1-3C0F-E8EF-CAF2-1B112DE05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F9CC508-1763-8ADD-A108-D0A02A1DC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28568-842C-994A-9A06-BBFB40C05D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5672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14A55E-9AAF-2820-C2CE-4C7B83D1F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5D094DF-F275-CA1A-6506-D91091F477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3BC6980-5FE9-BECD-4271-A672D5D78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A982-9049-6F49-B8B7-8A7E9D54C8DA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9183989-A7E9-A22E-70AB-3078086F8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BA8B82E-2E10-4821-112B-4D69FB923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28568-842C-994A-9A06-BBFB40C05D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2918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494B975-87E5-9562-9138-0E193E243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8D90249-E144-401C-3611-FA83743247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AA79C31-7CB6-C61E-C955-FC3780E41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A982-9049-6F49-B8B7-8A7E9D54C8DA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83653EA-3AB4-AB51-5700-9C7058BA8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1AFAA0F-FDFF-0576-20FB-423BA791D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28568-842C-994A-9A06-BBFB40C05D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7875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D90856-BE9F-5987-C987-70E4B1530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CD3B2B1-7765-0A2B-1757-E49088F3F8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DBCF8C1-A557-8A0D-9DCE-0894A4FFF0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C659506-3C6D-7D68-11B1-30B908770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A982-9049-6F49-B8B7-8A7E9D54C8DA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03E5B69-589F-FCE3-A9DB-46DAA7FBF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0C3AF6F-D39B-2937-2108-C0CC2DE15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28568-842C-994A-9A06-BBFB40C05D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6822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0053E4-38C0-6485-C262-0942BDD54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7B7C7C7-9B1E-BF62-671B-EBBF1C9605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892834C-148E-6282-179B-3611EF49C7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E82331E-5154-D142-B0A6-AD90726FD9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048FC4B-7012-07C6-1D44-67218CA408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FAF2B02-9C7E-DBB2-342D-4082B91A3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A982-9049-6F49-B8B7-8A7E9D54C8DA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515B762-DE30-C3E0-5C14-E7484E88E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7385F46-F4F5-E337-5BF1-C0D1B06E0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28568-842C-994A-9A06-BBFB40C05D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9670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069791-DE89-9B24-D801-84DCBBA6E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ED6AECB-12F1-6E0A-903B-BDB3272AF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A982-9049-6F49-B8B7-8A7E9D54C8DA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FBA02B6-B199-74E7-EDAD-79291681B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D3FCDBD-3A10-B84B-CC3F-CF460EB94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28568-842C-994A-9A06-BBFB40C05D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3279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E700F8F-92A5-BDEB-0BFA-E80AF94B0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A982-9049-6F49-B8B7-8A7E9D54C8DA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56CBE2E-1796-89F1-E2D7-0E6CB6859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47B6601-777B-A49F-B547-DC5DEDB23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28568-842C-994A-9A06-BBFB40C05D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3886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834531B-9520-053E-37B6-6C432825C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219C364-15D5-CB41-7EC0-5D613E00A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79BB7B6-73AD-02D5-47C1-2C62CE6DB9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E2DD790-53AC-2D50-5763-E398FE8A9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A982-9049-6F49-B8B7-8A7E9D54C8DA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DBBAE6A-9B0A-6CE1-D1F5-E9670A203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3E2DBA3-8AE3-7AB3-A24E-25E869191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28568-842C-994A-9A06-BBFB40C05D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057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C522C56-4840-FB87-9F66-2456AA082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4FC50C87-1B2A-23A1-E5B3-A3E50AAC94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177E7BA-6D68-0073-8304-A7E73A3093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8217FF3-31AF-FB2E-99F7-752773CD3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A982-9049-6F49-B8B7-8A7E9D54C8DA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B6A3E38-C6FC-EC84-553B-B820B822E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0F0AC8F-559E-5B94-7059-204914BF8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28568-842C-994A-9A06-BBFB40C05D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4544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2A5F364-CC1D-2DF4-BB86-AF4CEF7CF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2DF7AE6-C645-90AE-6334-64F66E204D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09B6370-2906-714B-01A7-C25B2E7EBD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91A982-9049-6F49-B8B7-8A7E9D54C8DA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E3643F1-64D1-C75B-B0DF-CE38BFA46E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16F0635-7256-206B-47D4-21E8FA0075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B28568-842C-994A-9A06-BBFB40C05D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2713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evelopers.line.biz/en/news/2026/07/28/messaging-api-outage/" TargetMode="External"/><Relationship Id="rId2" Type="http://schemas.openxmlformats.org/officeDocument/2006/relationships/hyperlink" Target="https://api.line-status.info/incidents/ffzrh28hv6t1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B86895C-8805-22CA-0A0E-BD47757F91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0"/>
            <a:ext cx="10515600" cy="6858000"/>
          </a:xfrm>
        </p:spPr>
        <p:txBody>
          <a:bodyPr>
            <a:normAutofit fontScale="32500" lnSpcReduction="20000"/>
          </a:bodyPr>
          <a:lstStyle/>
          <a:p>
            <a:pPr fontAlgn="base"/>
            <a:r>
              <a:rPr lang="ja-JP" altLang="ja-JP"/>
              <a:t>2026年7月29日</a:t>
            </a:r>
          </a:p>
          <a:p>
            <a:pPr fontAlgn="base"/>
            <a:r>
              <a:rPr lang="ja-JP" altLang="ja-JP">
                <a:hlinkClick r:id="rId2"/>
              </a:rPr>
              <a:t>LINEプラットフォーム（メッセージングAPI）における障害報告</a:t>
            </a:r>
            <a:endParaRPr lang="ja-JP" altLang="ja-JP"/>
          </a:p>
          <a:p>
            <a:pPr fontAlgn="base"/>
            <a:r>
              <a:rPr lang="ja-JP" altLang="ja-JP" b="1"/>
              <a:t>解決済み</a:t>
            </a:r>
            <a:r>
              <a:rPr lang="ja-JP" altLang="ja-JP"/>
              <a:t>- 障害は解決しました。障害の詳細（日時、原因、影響など）は、LINE開発者サイトにて発表されます。https </a:t>
            </a:r>
            <a:br>
              <a:rPr lang="ja-JP" altLang="ja-JP"/>
            </a:br>
            <a:r>
              <a:rPr lang="ja-JP" altLang="ja-JP">
                <a:hlinkClick r:id="rId3"/>
              </a:rPr>
              <a:t>://developers.line.biz/en/news/2026/07/28/messaging-api-outage/</a:t>
            </a:r>
            <a:br>
              <a:rPr lang="ja-JP" altLang="ja-JP"/>
            </a:br>
            <a:r>
              <a:rPr lang="ja-JP" altLang="ja-JP"/>
              <a:t>7月29日9:29 JST</a:t>
            </a:r>
          </a:p>
          <a:p>
            <a:pPr fontAlgn="base"/>
            <a:r>
              <a:rPr lang="ja-JP" altLang="ja-JP" b="1"/>
              <a:t>更新情報</a:t>
            </a:r>
            <a:r>
              <a:rPr lang="ja-JP" altLang="ja-JP"/>
              <a:t>- 本日16:45頃（UTC+9）に発生したLINEプラットフォーム上の不具合について、システム運用はほぼ復旧しましたが、引き続き確認作業を行っています。不具合の詳細（日時、原因、影響など）は、LINE開発者サイトにて発表いたします。https </a:t>
            </a:r>
            <a:br>
              <a:rPr lang="ja-JP" altLang="ja-JP"/>
            </a:br>
            <a:r>
              <a:rPr lang="ja-JP" altLang="ja-JP">
                <a:hlinkClick r:id="rId3"/>
              </a:rPr>
              <a:t>://developers.line.biz/en/news/2026/07/28/messaging-api-outage/</a:t>
            </a:r>
            <a:br>
              <a:rPr lang="ja-JP" altLang="ja-JP"/>
            </a:br>
            <a:r>
              <a:rPr lang="ja-JP" altLang="ja-JP"/>
              <a:t>7月28日21:59 JST</a:t>
            </a:r>
          </a:p>
          <a:p>
            <a:pPr fontAlgn="base"/>
            <a:r>
              <a:rPr lang="ja-JP" altLang="ja-JP" b="1"/>
              <a:t>更新情報</a:t>
            </a:r>
            <a:r>
              <a:rPr lang="ja-JP" altLang="ja-JP"/>
              <a:t>- 引き続き、新たな問題がないか監視を続けています。</a:t>
            </a:r>
            <a:br>
              <a:rPr lang="ja-JP" altLang="ja-JP"/>
            </a:br>
            <a:r>
              <a:rPr lang="ja-JP" altLang="ja-JP"/>
              <a:t>7月28日21:23 JST</a:t>
            </a:r>
          </a:p>
          <a:p>
            <a:pPr fontAlgn="base"/>
            <a:r>
              <a:rPr lang="ja-JP" altLang="ja-JP" b="1"/>
              <a:t>監視中</a:t>
            </a:r>
            <a:r>
              <a:rPr lang="ja-JP" altLang="ja-JP"/>
              <a:t>- 修正プログラムを実施し、結果を監視しています。</a:t>
            </a:r>
            <a:br>
              <a:rPr lang="ja-JP" altLang="ja-JP"/>
            </a:br>
            <a:r>
              <a:rPr lang="ja-JP" altLang="ja-JP"/>
              <a:t>7月28日21:20 JST</a:t>
            </a:r>
          </a:p>
          <a:p>
            <a:pPr fontAlgn="base"/>
            <a:r>
              <a:rPr lang="ja-JP" altLang="ja-JP" b="1"/>
              <a:t>更新情報</a:t>
            </a:r>
            <a:r>
              <a:rPr lang="ja-JP" altLang="ja-JP"/>
              <a:t>- 引き続きこの問題の調査を進めております。</a:t>
            </a:r>
            <a:br>
              <a:rPr lang="ja-JP" altLang="ja-JP"/>
            </a:br>
            <a:r>
              <a:rPr lang="ja-JP" altLang="ja-JP"/>
              <a:t>7月28日21:04 JST</a:t>
            </a:r>
          </a:p>
          <a:p>
            <a:pPr fontAlgn="base"/>
            <a:r>
              <a:rPr lang="ja-JP" altLang="ja-JP" b="1"/>
              <a:t>更新情報</a:t>
            </a:r>
            <a:r>
              <a:rPr lang="ja-JP" altLang="ja-JP"/>
              <a:t>- 引き続きこの問題の調査を進めております。</a:t>
            </a:r>
            <a:br>
              <a:rPr lang="ja-JP" altLang="ja-JP"/>
            </a:br>
            <a:r>
              <a:rPr lang="ja-JP" altLang="ja-JP"/>
              <a:t>7月28日20:59 JST</a:t>
            </a:r>
          </a:p>
          <a:p>
            <a:pPr fontAlgn="base"/>
            <a:r>
              <a:rPr lang="ja-JP" altLang="ja-JP" b="1"/>
              <a:t>更新情報</a:t>
            </a:r>
            <a:r>
              <a:rPr lang="ja-JP" altLang="ja-JP"/>
              <a:t>- 障害のため、下記のLINEプラットフォームサービスが正常に動作していません。</a:t>
            </a:r>
            <a:br>
              <a:rPr lang="ja-JP" altLang="ja-JP"/>
            </a:br>
            <a:br>
              <a:rPr lang="ja-JP" altLang="ja-JP"/>
            </a:br>
            <a:r>
              <a:rPr lang="ja-JP" altLang="ja-JP"/>
              <a:t>- メッセージングAPI </a:t>
            </a:r>
            <a:br>
              <a:rPr lang="ja-JP" altLang="ja-JP"/>
            </a:br>
            <a:r>
              <a:rPr lang="ja-JP" altLang="ja-JP"/>
              <a:t>- API </a:t>
            </a:r>
            <a:br>
              <a:rPr lang="ja-JP" altLang="ja-JP"/>
            </a:br>
            <a:r>
              <a:rPr lang="ja-JP" altLang="ja-JP"/>
              <a:t>- Webhook </a:t>
            </a:r>
            <a:br>
              <a:rPr lang="ja-JP" altLang="ja-JP"/>
            </a:br>
            <a:r>
              <a:rPr lang="ja-JP" altLang="ja-JP"/>
              <a:t>- LINE開発者コンソール</a:t>
            </a:r>
            <a:br>
              <a:rPr lang="ja-JP" altLang="ja-JP"/>
            </a:br>
            <a:r>
              <a:rPr lang="ja-JP" altLang="ja-JP"/>
              <a:t>7月28日20:43 JST</a:t>
            </a:r>
          </a:p>
          <a:p>
            <a:pPr fontAlgn="base"/>
            <a:r>
              <a:rPr lang="ja-JP" altLang="ja-JP" b="1"/>
              <a:t>更新情報</a:t>
            </a:r>
            <a:r>
              <a:rPr lang="ja-JP" altLang="ja-JP"/>
              <a:t>- 障害のため、下記のLINEプラットフォームサービスが正常に動作していません。</a:t>
            </a:r>
            <a:br>
              <a:rPr lang="ja-JP" altLang="ja-JP"/>
            </a:br>
            <a:br>
              <a:rPr lang="ja-JP" altLang="ja-JP"/>
            </a:br>
            <a:r>
              <a:rPr lang="ja-JP" altLang="ja-JP"/>
              <a:t>- メッセージングAPI </a:t>
            </a:r>
            <a:br>
              <a:rPr lang="ja-JP" altLang="ja-JP"/>
            </a:br>
            <a:r>
              <a:rPr lang="ja-JP" altLang="ja-JP"/>
              <a:t>- API </a:t>
            </a:r>
            <a:br>
              <a:rPr lang="ja-JP" altLang="ja-JP"/>
            </a:br>
            <a:r>
              <a:rPr lang="ja-JP" altLang="ja-JP"/>
              <a:t>- Webhook </a:t>
            </a:r>
            <a:br>
              <a:rPr lang="ja-JP" altLang="ja-JP"/>
            </a:br>
            <a:r>
              <a:rPr lang="ja-JP" altLang="ja-JP"/>
              <a:t>- LINE開発者コンソール</a:t>
            </a:r>
            <a:br>
              <a:rPr lang="ja-JP" altLang="ja-JP"/>
            </a:br>
            <a:r>
              <a:rPr lang="ja-JP" altLang="ja-JP"/>
              <a:t>- LINEフロントエンドフレームワーク（LIFF）</a:t>
            </a:r>
            <a:br>
              <a:rPr lang="ja-JP" altLang="ja-JP"/>
            </a:br>
            <a:r>
              <a:rPr lang="ja-JP" altLang="ja-JP"/>
              <a:t>- liff.requestFriendship() </a:t>
            </a:r>
            <a:br>
              <a:rPr lang="ja-JP" altLang="ja-JP"/>
            </a:br>
            <a:r>
              <a:rPr lang="ja-JP" altLang="ja-JP"/>
              <a:t>- LINEログイン</a:t>
            </a:r>
            <a:br>
              <a:rPr lang="ja-JP" altLang="ja-JP"/>
            </a:br>
            <a:r>
              <a:rPr lang="ja-JP" altLang="ja-JP"/>
              <a:t>- 友達追加オプション</a:t>
            </a:r>
            <a:br>
              <a:rPr lang="ja-JP" altLang="ja-JP"/>
            </a:br>
            <a:r>
              <a:rPr lang="ja-JP" altLang="ja-JP"/>
              <a:t>7月28日19:54 JST</a:t>
            </a:r>
          </a:p>
          <a:p>
            <a:pPr fontAlgn="base"/>
            <a:r>
              <a:rPr lang="ja-JP" altLang="ja-JP" b="1"/>
              <a:t>更新情報</a:t>
            </a:r>
            <a:r>
              <a:rPr lang="ja-JP" altLang="ja-JP"/>
              <a:t>- 障害のため、下記のLINEプラットフォームサービスが正常に動作していません。</a:t>
            </a:r>
            <a:br>
              <a:rPr lang="ja-JP" altLang="ja-JP"/>
            </a:br>
            <a:br>
              <a:rPr lang="ja-JP" altLang="ja-JP"/>
            </a:br>
            <a:r>
              <a:rPr lang="ja-JP" altLang="ja-JP"/>
              <a:t>- メッセージングAPI </a:t>
            </a:r>
            <a:br>
              <a:rPr lang="ja-JP" altLang="ja-JP"/>
            </a:br>
            <a:r>
              <a:rPr lang="ja-JP" altLang="ja-JP"/>
              <a:t>- API </a:t>
            </a:r>
            <a:br>
              <a:rPr lang="ja-JP" altLang="ja-JP"/>
            </a:br>
            <a:r>
              <a:rPr lang="ja-JP" altLang="ja-JP"/>
              <a:t>- Webhook </a:t>
            </a:r>
            <a:br>
              <a:rPr lang="ja-JP" altLang="ja-JP"/>
            </a:br>
            <a:r>
              <a:rPr lang="ja-JP" altLang="ja-JP"/>
              <a:t>- LINE開発者コンソール</a:t>
            </a:r>
            <a:br>
              <a:rPr lang="ja-JP" altLang="ja-JP"/>
            </a:br>
            <a:r>
              <a:rPr lang="ja-JP" altLang="ja-JP"/>
              <a:t>- LINEフロントエンドフレームワーク（LIFF）</a:t>
            </a:r>
            <a:br>
              <a:rPr lang="ja-JP" altLang="ja-JP"/>
            </a:br>
            <a:r>
              <a:rPr lang="ja-JP" altLang="ja-JP"/>
              <a:t>7月28日19:41 JST</a:t>
            </a:r>
          </a:p>
          <a:p>
            <a:pPr fontAlgn="base"/>
            <a:r>
              <a:rPr lang="ja-JP" altLang="ja-JP" b="1"/>
              <a:t>更新情報</a:t>
            </a:r>
            <a:r>
              <a:rPr lang="ja-JP" altLang="ja-JP"/>
              <a:t>- 障害のため、下記のLINEプラットフォームサービスが正常に動作していません。</a:t>
            </a:r>
            <a:br>
              <a:rPr lang="ja-JP" altLang="ja-JP"/>
            </a:br>
            <a:br>
              <a:rPr lang="ja-JP" altLang="ja-JP"/>
            </a:br>
            <a:r>
              <a:rPr lang="ja-JP" altLang="ja-JP"/>
              <a:t>- メッセージングAPI </a:t>
            </a:r>
            <a:br>
              <a:rPr lang="ja-JP" altLang="ja-JP"/>
            </a:br>
            <a:r>
              <a:rPr lang="ja-JP" altLang="ja-JP"/>
              <a:t>- LINE開発者コンソール</a:t>
            </a:r>
            <a:br>
              <a:rPr lang="ja-JP" altLang="ja-JP"/>
            </a:br>
            <a:r>
              <a:rPr lang="ja-JP" altLang="ja-JP"/>
              <a:t>7月28日19:09 JST</a:t>
            </a:r>
          </a:p>
          <a:p>
            <a:pPr fontAlgn="base"/>
            <a:r>
              <a:rPr lang="ja-JP" altLang="ja-JP" b="1"/>
              <a:t>調査中</a:t>
            </a:r>
            <a:r>
              <a:rPr lang="ja-JP" altLang="ja-JP"/>
              <a:t>- 現在、この問題について調査中です。</a:t>
            </a:r>
          </a:p>
        </p:txBody>
      </p:sp>
    </p:spTree>
    <p:extLst>
      <p:ext uri="{BB962C8B-B14F-4D97-AF65-F5344CB8AC3E}">
        <p14:creationId xmlns:p14="http://schemas.microsoft.com/office/powerpoint/2010/main" val="3863619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425</Words>
  <Application>Microsoft Macintosh PowerPoint</Application>
  <PresentationFormat>ワイド画面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ookubo.jin</dc:creator>
  <cp:lastModifiedBy>ookubo.jin</cp:lastModifiedBy>
  <cp:revision>1</cp:revision>
  <dcterms:created xsi:type="dcterms:W3CDTF">2026-07-29T11:01:22Z</dcterms:created>
  <dcterms:modified xsi:type="dcterms:W3CDTF">2026-07-29T11:04:36Z</dcterms:modified>
</cp:coreProperties>
</file>